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75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3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3E3AB-6290-4F4C-B8B7-616638E664D1}" type="datetimeFigureOut">
              <a:rPr lang="ru-RU"/>
              <a:pPr>
                <a:defRPr/>
              </a:pPr>
              <a:t>29.05.2014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959F4-0CE3-42BE-8673-E4AEA002E95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1AA16-2DCE-49FA-B2FC-ED3548F2E93A}" type="datetimeFigureOut">
              <a:rPr lang="ru-RU"/>
              <a:pPr>
                <a:defRPr/>
              </a:pPr>
              <a:t>29.05.2014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538A4-ADD9-4791-BBB8-CEFAB0B5177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33C7A-A07C-44E3-A18C-9399090538D9}" type="datetimeFigureOut">
              <a:rPr lang="ru-RU"/>
              <a:pPr>
                <a:defRPr/>
              </a:pPr>
              <a:t>29.05.2014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A1CEA-3AA0-454A-9FB2-6D09719B88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5E34D-3951-4F0D-9B8F-1EB2A7A02EBD}" type="datetimeFigureOut">
              <a:rPr lang="ru-RU"/>
              <a:pPr>
                <a:defRPr/>
              </a:pPr>
              <a:t>29.05.2014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23E63-83B1-4B3B-9BDC-1C8ACBE144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1B476-07A6-4AB7-911A-F8956A04F2BF}" type="datetimeFigureOut">
              <a:rPr lang="ru-RU"/>
              <a:pPr>
                <a:defRPr/>
              </a:pPr>
              <a:t>29.05.2014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370C7-C1BB-4E93-A391-4EDE2CEE9B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B1DB7-E133-4F36-8E9E-3CC70C54BF1D}" type="datetimeFigureOut">
              <a:rPr lang="ru-RU"/>
              <a:pPr>
                <a:defRPr/>
              </a:pPr>
              <a:t>29.05.2014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1AB26-6680-4B13-9656-30C7ED59D1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90385-A5BD-4470-BBB7-D20E9447203A}" type="datetimeFigureOut">
              <a:rPr lang="ru-RU"/>
              <a:pPr>
                <a:defRPr/>
              </a:pPr>
              <a:t>29.05.2014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8CE75-F6A1-4CD8-89A0-B28BDEA3E74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7E2A7-9E4B-498F-A020-FBEFE72A35D2}" type="datetimeFigureOut">
              <a:rPr lang="ru-RU"/>
              <a:pPr>
                <a:defRPr/>
              </a:pPr>
              <a:t>29.05.2014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FA8C0-1C75-465D-BEBA-935A8B62C01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F4081-69FB-4B95-BD1E-F798CF78D1F8}" type="datetimeFigureOut">
              <a:rPr lang="ru-RU"/>
              <a:pPr>
                <a:defRPr/>
              </a:pPr>
              <a:t>29.05.2014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63612-ADAF-473D-9284-E48A10FA2B2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CC432-AA67-4168-9F57-24350A96897C}" type="datetimeFigureOut">
              <a:rPr lang="ru-RU"/>
              <a:pPr>
                <a:defRPr/>
              </a:pPr>
              <a:t>29.05.2014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C677A-B8FF-45FB-8F8A-0858177537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38BE0-1C59-4724-8354-05EF5002E19E}" type="datetimeFigureOut">
              <a:rPr lang="ru-RU"/>
              <a:pPr>
                <a:defRPr/>
              </a:pPr>
              <a:t>29.05.2014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553EC-4E52-484A-BC4D-2878C8BDFB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0D6C6E-4E2B-43A4-818B-8C3BF5FAC73E}" type="datetimeFigureOut">
              <a:rPr lang="ru-RU"/>
              <a:pPr>
                <a:defRPr/>
              </a:pPr>
              <a:t>29.05.2014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B4D8ECE-9F8F-4287-B474-A8A6AF6957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470025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Φιλίασοφία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дисциплина.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админ\Desktop\Философия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708920"/>
            <a:ext cx="3024336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5-конечная звезда 4"/>
          <p:cNvSpPr/>
          <p:nvPr/>
        </p:nvSpPr>
        <p:spPr>
          <a:xfrm>
            <a:off x="6588125" y="2420938"/>
            <a:ext cx="1368425" cy="122396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5-конечная звезда 5"/>
          <p:cNvSpPr/>
          <p:nvPr/>
        </p:nvSpPr>
        <p:spPr>
          <a:xfrm>
            <a:off x="468313" y="2205038"/>
            <a:ext cx="790575" cy="93662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5-конечная звезда 6"/>
          <p:cNvSpPr/>
          <p:nvPr/>
        </p:nvSpPr>
        <p:spPr>
          <a:xfrm>
            <a:off x="7019925" y="404813"/>
            <a:ext cx="1008063" cy="10795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5-конечная звезда 7"/>
          <p:cNvSpPr/>
          <p:nvPr/>
        </p:nvSpPr>
        <p:spPr>
          <a:xfrm>
            <a:off x="1187450" y="4508500"/>
            <a:ext cx="936625" cy="12239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5-конечная звезда 8"/>
          <p:cNvSpPr/>
          <p:nvPr/>
        </p:nvSpPr>
        <p:spPr>
          <a:xfrm>
            <a:off x="179388" y="260350"/>
            <a:ext cx="792162" cy="79216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5-конечная звезда 9"/>
          <p:cNvSpPr/>
          <p:nvPr/>
        </p:nvSpPr>
        <p:spPr>
          <a:xfrm>
            <a:off x="7740650" y="4221163"/>
            <a:ext cx="1152525" cy="863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Улыбающееся лицо 10"/>
          <p:cNvSpPr/>
          <p:nvPr/>
        </p:nvSpPr>
        <p:spPr>
          <a:xfrm>
            <a:off x="4211638" y="6092825"/>
            <a:ext cx="865187" cy="576263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Нашивка 11"/>
          <p:cNvSpPr/>
          <p:nvPr/>
        </p:nvSpPr>
        <p:spPr>
          <a:xfrm>
            <a:off x="7596188" y="6021388"/>
            <a:ext cx="1008062" cy="57626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 rtlCol="0"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Сегментация философии по предмету изучения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idx="1"/>
          </p:nvPr>
        </p:nvSpPr>
        <p:spPr>
          <a:xfrm>
            <a:off x="539750" y="3494088"/>
            <a:ext cx="217488" cy="506412"/>
          </a:xfrm>
          <a:solidFill>
            <a:srgbClr val="FFFFFF"/>
          </a:solidFill>
        </p:spPr>
        <p:txBody>
          <a:bodyPr wrap="none" anchor="ctr">
            <a:spAutoFit/>
          </a:bodyPr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ru-RU" sz="900" smtClean="0">
                <a:solidFill>
                  <a:srgbClr val="000000"/>
                </a:solidFill>
                <a:latin typeface="Arial" charset="0"/>
                <a:cs typeface="Arial" charset="0"/>
              </a:rPr>
              <a:t>.</a:t>
            </a:r>
          </a:p>
          <a:p>
            <a:pPr marL="0" indent="0" eaLnBrk="0" hangingPunct="0">
              <a:spcBef>
                <a:spcPct val="0"/>
              </a:spcBef>
              <a:buFontTx/>
              <a:buNone/>
            </a:pPr>
            <a:endParaRPr lang="ru-RU" sz="1800" smtClean="0">
              <a:latin typeface="Arial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556792"/>
            <a:ext cx="4572000" cy="44935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sz="2200" b="1" dirty="0">
                <a:ln w="50800"/>
                <a:solidFill>
                  <a:schemeClr val="bg1">
                    <a:shade val="50000"/>
                  </a:schemeClr>
                </a:solidFill>
                <a:latin typeface="Arial" charset="0"/>
                <a:cs typeface="Arial" charset="0"/>
              </a:rPr>
              <a:t>Логика формализует текстуальное рассуждение и определяет его формы, которые приемлемы для анализа. Первым шагом к логической формализации рассуждения послужило выявление силлогизмов, или рассуждений вида:</a:t>
            </a:r>
          </a:p>
          <a:p>
            <a:pPr eaLnBrk="0" hangingPunct="0">
              <a:defRPr/>
            </a:pPr>
            <a:r>
              <a:rPr lang="ru-RU" sz="2200" b="1" dirty="0">
                <a:ln w="50800"/>
                <a:solidFill>
                  <a:schemeClr val="bg1">
                    <a:shade val="50000"/>
                  </a:schemeClr>
                </a:solidFill>
                <a:latin typeface="Arial" charset="0"/>
                <a:cs typeface="Arial" charset="0"/>
              </a:rPr>
              <a:t>(1) все животные смертны; (2) слон — это животное; следовательно (3) слон смертен. </a:t>
            </a:r>
            <a:endParaRPr lang="ru-RU" sz="2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0243" name="Picture 3" descr="C:\Users\админ\Desktop\Философия\images (1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556792"/>
            <a:ext cx="3312368" cy="45365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620713"/>
            <a:ext cx="4114800" cy="52562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Метафизика представляет собой самый абстрактный раздел философии, изучающий наиболее фундаментальные, т. н. «вечные» вопросы, связанные с реальностью. Среди этих фундаментальных вопросов в отдельный класс выделяются вопросы, связанные с бытием, и эта часть метафизики называется «онтология»</a:t>
            </a:r>
            <a:endParaRPr lang="ru-RU" dirty="0"/>
          </a:p>
        </p:txBody>
      </p:sp>
      <p:pic>
        <p:nvPicPr>
          <p:cNvPr id="23554" name="Picture 2" descr="C:\Users\админ\Desktop\Философия\images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3528392" cy="4752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188913"/>
            <a:ext cx="6551612" cy="100806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Зарождение философии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4186808" cy="45259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 fontScale="62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Зарождение философии, формирование рационального философского мышления началось примерно одновременно в VII—VI вв. до н. э. на разных концах земного шара: в Китае, в Индии и в средиземноморских греческих колониях. Возможно, что другие цивилизации этого или более раннего периода уже практиковали философское мышление, однако их философские работы остаются неизвестными. 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1484784"/>
            <a:ext cx="4032448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50800"/>
                <a:solidFill>
                  <a:schemeClr val="bg1">
                    <a:shade val="50000"/>
                  </a:schemeClr>
                </a:solidFill>
              </a:rPr>
              <a:t>Отдельные исследователи - нефилософы иногда причисляют к древнейшей философии сборники пословиц и афоризмов, оставшиеся от цивилизаций Древнего Египта и Месопотамии</a:t>
            </a:r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Выноска с четырьмя стрелками 4"/>
          <p:cNvSpPr/>
          <p:nvPr/>
        </p:nvSpPr>
        <p:spPr>
          <a:xfrm>
            <a:off x="5867400" y="4941888"/>
            <a:ext cx="2376488" cy="1655762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админ\Desktop\Философия\images (1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548680"/>
            <a:ext cx="3888432" cy="59046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427538" y="1052513"/>
            <a:ext cx="4572000" cy="47085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Греческая философия берёт своё начало в VI веке до н. э. Корни западной философии, истоки рационального мышления и само возникновение слова «философия» связаны с несколькими мыслителями и их школами, которые появились в Греции в этот период. Собирательно все эти философы именуются досократиками, то есть предшествующими Сократу и в теоретическом, и во временном смысле. Среди самых известных досократиков Фалес, Демокрит, Пифагор и  Зенон.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админ\Desktop\Философия\images (1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5976" y="476672"/>
            <a:ext cx="4203551" cy="5760640"/>
          </a:xfr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79388" y="620713"/>
            <a:ext cx="3529012" cy="563245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Древнеиндийская философия зародилась из традиции толкования Вед, древнейших текстов традиции индуизма. Время зарождения индийской философии небесспорно. Часть исследователей соотносят начало древнеиндийской философии с VIII—VI вв. до н. э. — с написанием Упанишад, раннего сборника комментариев к Ведам, считая Упанишады уже философским произведением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620713"/>
            <a:ext cx="4114800" cy="56880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Хотя китайские классические тексты описывают период «ста философских школ», которым приписывается зарождение философии в Китае,  исторические и лингвистические данные свидетельствуют о том, что в реальности этих школ было значительно меньше, причём учение Конфуция возникло первым, в VI—V вв. до н. э., а остальные школы, самые известные из которых — даосизм и легизм, зарождались и развивались, формулируя свои учения уже по отношению к конфуцианству. </a:t>
            </a:r>
            <a:endParaRPr lang="ru-RU" b="1" dirty="0"/>
          </a:p>
        </p:txBody>
      </p:sp>
      <p:pic>
        <p:nvPicPr>
          <p:cNvPr id="26626" name="Picture 2" descr="C:\Users\админ\Desktop\Философия\images (1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3744416" cy="52565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250"/>
            <a:ext cx="4114800" cy="604837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Философия в регионах, где практиковалось христианство, развивалась медленно, в связи с тем, что была подчинена определённой доктрине. Первоначальный период христианской философии (до IV века) характеризуется попытками рационально обосновать христианство, придать ему дополнительный вес. Этот период философии называется «патристикой», а его наиболее яркой фигурой считается Блаженный Августин, который провёл интеграцию неоплатонизма и христианства, устранив из неоплатонизма всё, что противоречило Библии.</a:t>
            </a:r>
            <a:endParaRPr lang="ru-RU" b="1" dirty="0"/>
          </a:p>
        </p:txBody>
      </p:sp>
      <p:pic>
        <p:nvPicPr>
          <p:cNvPr id="27650" name="Picture 2" descr="C:\Users\админ\Desktop\Философия\images (1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3456384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275" y="908050"/>
            <a:ext cx="4764088" cy="50419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Зарождение исламской философии относится к VIII—IX вв. Один из первых известных философов ислама, Аль-Кинди, познакомился с трудами Аристотеля и Платона, дал «неоплатоническое» определение Аллаха как абсолютного и трансцендентного сущего, а затем стал приверженцемаристотелизма. Попытки одновременной интеграции в ислам и неоплатонизма, и аристотелизма были характерны для последователей Аль-Кинди, среди которых наиболее известными были Авиценна и Ибн Рушд</a:t>
            </a:r>
            <a:endParaRPr lang="ru-RU" b="1" dirty="0"/>
          </a:p>
        </p:txBody>
      </p:sp>
      <p:pic>
        <p:nvPicPr>
          <p:cNvPr id="28674" name="Picture 2" descr="C:\Users\админ\Desktop\Философия\images (1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2880320" cy="46085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250"/>
            <a:ext cx="4186238" cy="59769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Основой философии Возрождения явился                гуманизм — уходящая корнями в итальянский проторенессанс концепция, ставящая человека в центр философской системы «мир-человек». Гуманисты, которые не были «профессиональными философами», получающими учёные степени в европейских католических университетах, полагали, что философия не может обслуживать только божественное, а должна интересоваться делами земными, прежде всего человеком.</a:t>
            </a:r>
            <a:endParaRPr lang="ru-RU" b="1" dirty="0"/>
          </a:p>
        </p:txBody>
      </p:sp>
      <p:pic>
        <p:nvPicPr>
          <p:cNvPr id="29698" name="Picture 2" descr="C:\Users\админ\Desktop\Философия\images (1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836712"/>
            <a:ext cx="3744416" cy="48245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4114800" cy="5793507"/>
          </a:xfr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Начиная с XVII века происходит стремительное развитие философии, и мир обогащает множество новых философских концепций и подходов. Священные тексты как основной источник знания отодвинуты в сторону, и философы вновь возвращаются к базовым философским вопросам, поднятым в древности. В Европе, начиная с эпохи Возрождения, переведены и систематизированы все сохранившиеся работы античных философов, и, опираясь на античную философию, философская мысль движется дальше.</a:t>
            </a:r>
            <a:endParaRPr lang="ru-RU" b="1" dirty="0"/>
          </a:p>
        </p:txBody>
      </p:sp>
      <p:pic>
        <p:nvPicPr>
          <p:cNvPr id="30722" name="Picture 2" descr="C:\Users\админ\Desktop\Философия\images (1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980728"/>
            <a:ext cx="3888432" cy="48965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548680"/>
            <a:ext cx="4114800" cy="557748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 fontScale="92500"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Философия - дисциплина, изучающая наиболее общие существенные характеристики и фундаментальные принципы реальности (бытия) и познания, бытия человека, отношения человека и мира. 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2050" name="Picture 2" descr="C:\Users\админ\Desktop\Философия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4248472" cy="561662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4114800" cy="50405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fontScale="62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По мнению многих, Иммануил Кант оказался в числе тех философов, которых ставят на один уровень с Платоном и Аристотелем.</a:t>
            </a:r>
            <a:r>
              <a:rPr lang="ru-RU" b="1" baseline="300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Его философские работы, включающие одну из самых известных книг по философии — «Критику чистого разума», задали новые стандарты глубинногокритического анализа (англ.)русск. в философии. Философия Канта сначала как кантианство, а впоследствии как неокантианство оказала существенное влияние на европейское философское мышление.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026" name="Picture 2" descr="C:\Users\админ\Desktop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124744"/>
            <a:ext cx="3528392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908720"/>
            <a:ext cx="4762872" cy="499715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77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Философия Канта подразумевает разрыв, который ещё нужно как-то преодолеть, между действительными объектами, которые во всей своей полноте есть «вещи в себе» и поэтому непостижимы, и их явлениями в человеческом сознании, которые концептуализированы через призму человеческого разума.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2050" name="Picture 2" descr="C:\Users\админ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3312368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Кант разделил предметы познания на «феномены» и «вещи в себе» (лат. </a:t>
            </a:r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noumena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). Утверждения о «вещах в себе» (например: «Бог существует»), по Канту, нельзя проверить опытным путём; Кант считал, что человеку не даны в опыте такие предметы, и поэтому он не в состоянии получить о них теоретическое знание.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4114800" cy="45259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 fontScale="92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 другой стороны, согласно Канту, человек, используя разум, концептуализирует данные чувств: помещает их во время и пространство, категоризирует, придаёт феномену причинность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3074" name="Picture 2" descr="C:\Users\админ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052736"/>
            <a:ext cx="3528392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600200"/>
            <a:ext cx="4258816" cy="452596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Таким образом, познание у Канта не ограничивается чистым восприятием, а представляет собой комбинацию эмпирического и рационального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4098" name="Picture 2" descr="C:\Users\админ\Desktop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3960440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админ\Pictures\Бабочки\butterfly-1920x1080-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6114579" cy="4906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63480" y="3960837"/>
            <a:ext cx="4680520" cy="2897163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Презентацию приготовили студенты второго курса специальности 5В080100 – Агрономия Евстафьев Д. , 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Кавкетаева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Ж. , Кабылдин Г. , Исабаев Т. , Красиков М. 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4114800" cy="6264696"/>
          </a:xfrm>
        </p:spPr>
        <p:txBody>
          <a:bodyPr rtlCol="0">
            <a:normAutofit lnSpcReduction="1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Предмет философии включает в себя как изучение всеобщих законов развития мира и общества, так и изучение самого процесса познания и мышления, а также изучение нравственных категорий и ценностей.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074" name="Picture 2" descr="C:\Users\админ\Desktop\Философия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04664"/>
            <a:ext cx="3960440" cy="58326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260648"/>
            <a:ext cx="4186808" cy="6336704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>
            <a:normAutofit fontScale="850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n/>
                <a:solidFill>
                  <a:schemeClr val="accent3"/>
                </a:solidFill>
              </a:rPr>
              <a:t>Хотя иногда философию определяют более узко, в качестве </a:t>
            </a:r>
            <a:r>
              <a:rPr lang="ru-RU" b="1" i="1" dirty="0" smtClean="0">
                <a:ln/>
                <a:solidFill>
                  <a:schemeClr val="accent3"/>
                </a:solidFill>
              </a:rPr>
              <a:t>науки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> с определённым предметом изучения, такой подход встречает возражения современных философов, настаивающих на том, что философия представляет собой скорее мировоззрение, общий критический подход к познанию всего сущего, который применим к любому объекту или концепции.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098" name="Picture 2" descr="C:\Users\админ\Desktop\Философия\images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764704"/>
            <a:ext cx="3130548" cy="53285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4114800" cy="5976664"/>
          </a:xfrm>
        </p:spPr>
        <p:txBody>
          <a:bodyPr rtlCol="0"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Философия включает в себя множество предметных областей, начиная от метафизики, эпистемологии, этики, эстетики, политической философии и философии науки вплоть до философии дизайна.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 descr="C:\Users\админ\Desktop\Философия\images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980728"/>
            <a:ext cx="4104456" cy="44644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404664"/>
            <a:ext cx="4186808" cy="612068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Те области познания, для которых удаётся выработать ясную и работоспособную методологическую    парадигму, выделяются из философии в научные дисциплины, как, например, в своё время из философии выделились физика,  биология или                психология</a:t>
            </a:r>
            <a:endParaRPr lang="ru-RU" sz="2600" b="1" i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146" name="Picture 2" descr="C:\Users\админ\Desktop\Философия\images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3888432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\Desktop\Философия\images (6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548680"/>
            <a:ext cx="4301257" cy="57606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95536" y="260648"/>
            <a:ext cx="3240360" cy="1323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Сущность философии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388" y="1844675"/>
            <a:ext cx="4211637" cy="449421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/>
              <a:t>Точное определение философии является само по себе открытым философским вопросом.</a:t>
            </a:r>
            <a:r>
              <a:rPr lang="ru-RU" sz="2200" baseline="30000" dirty="0"/>
              <a:t> </a:t>
            </a:r>
            <a:r>
              <a:rPr lang="ru-RU" sz="2200" dirty="0"/>
              <a:t> Это связано с тем, что и предмет изучения в философии конкретно не определён — философия изучает всё, в том числе и саму методологию познания. Разные философские школы, образовавшиеся за время существования философии, зачастую сильно отличались друг от друга методологией познания.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\Desktop\Философия\images (7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620688"/>
            <a:ext cx="2952328" cy="5832648"/>
          </a:xfrm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995936" y="404664"/>
            <a:ext cx="4248472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</a:rPr>
              <a:t>Сегментация философии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79838" y="1412875"/>
            <a:ext cx="4716462" cy="13239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Философия подразделяется по двум основным измерениям: по предметам изучения и по «типам», то есть по различным школам и концепциям.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1275" y="2997200"/>
            <a:ext cx="4572000" cy="347821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/>
              <a:t>Первое измерение выделяет области применения философии.</a:t>
            </a:r>
            <a:r>
              <a:rPr lang="ru-RU" sz="2200" b="1" baseline="30000" dirty="0"/>
              <a:t> </a:t>
            </a:r>
            <a:r>
              <a:rPr lang="ru-RU" sz="2200" b="1" dirty="0"/>
              <a:t>Разумеется, провести такое деление можно по-разному.</a:t>
            </a:r>
            <a:r>
              <a:rPr lang="ru-RU" sz="2200" b="1" baseline="30000" dirty="0"/>
              <a:t> </a:t>
            </a:r>
            <a:r>
              <a:rPr lang="ru-RU" sz="2200" b="1" dirty="0"/>
              <a:t>Одной из наиболее крупных таких сегментаций является разделение философии на метафизику (вопросы бытия, существования), и аксиологию (  вопросы ценностей и морали).</a:t>
            </a:r>
            <a:endParaRPr lang="ru-RU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\Desktop\Философия\images (9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08104" y="620688"/>
            <a:ext cx="3143994" cy="5400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51520" y="548680"/>
            <a:ext cx="4896544" cy="563231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Второе измерение выделяет различные философские школы и методологии.</a:t>
            </a:r>
            <a:r>
              <a:rPr lang="ru-RU" sz="2400" b="1" baseline="300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Наиболее крупным таким разделением является, например, выделение в отдельный сегмент всей западной философии, то есть совокупности античной философии и всех философских школ и направлений, впоследствии возникших в Западной Европе и в США, включая, например, немецкую классическую философию , французскую философию и др.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524</Words>
  <Application>Microsoft Office PowerPoint</Application>
  <PresentationFormat>Экран (4:3)</PresentationFormat>
  <Paragraphs>13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Calibri</vt:lpstr>
      <vt:lpstr>Arial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Зарождение философии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Φιλίασοφία как дисциплина. </dc:title>
  <dc:creator>АБФ __ 72 группа</dc:creator>
  <cp:lastModifiedBy>User</cp:lastModifiedBy>
  <cp:revision>15</cp:revision>
  <dcterms:created xsi:type="dcterms:W3CDTF">2013-02-02T11:37:16Z</dcterms:created>
  <dcterms:modified xsi:type="dcterms:W3CDTF">2014-05-29T09:02:38Z</dcterms:modified>
</cp:coreProperties>
</file>